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85" r:id="rId2"/>
    <p:sldId id="304" r:id="rId3"/>
    <p:sldId id="305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02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776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lire l’heure.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>
            <a:cxnSpLocks/>
          </p:cNvCxnSpPr>
          <p:nvPr/>
        </p:nvCxnSpPr>
        <p:spPr>
          <a:xfrm flipH="1" flipV="1">
            <a:off x="1356432" y="2764868"/>
            <a:ext cx="1743028" cy="966053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592B12F1-02C9-2418-FEE2-022B51BAC08F}"/>
              </a:ext>
            </a:extLst>
          </p:cNvPr>
          <p:cNvCxnSpPr>
            <a:cxnSpLocks/>
          </p:cNvCxnSpPr>
          <p:nvPr/>
        </p:nvCxnSpPr>
        <p:spPr>
          <a:xfrm flipH="1">
            <a:off x="2145475" y="3732990"/>
            <a:ext cx="953985" cy="63712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7530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D09EEA58-E12D-9BA3-3FC6-7C567A487545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7073078" y="3296536"/>
            <a:ext cx="1528616" cy="66728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000" dirty="0">
                <a:solidFill>
                  <a:srgbClr val="C00000"/>
                </a:solidFill>
              </a:rPr>
              <a:t>7h50 .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E4118194-AC6D-6E9D-B716-03A97B17F7F8}"/>
              </a:ext>
            </a:extLst>
          </p:cNvPr>
          <p:cNvCxnSpPr>
            <a:cxnSpLocks/>
          </p:cNvCxnSpPr>
          <p:nvPr/>
        </p:nvCxnSpPr>
        <p:spPr>
          <a:xfrm flipH="1">
            <a:off x="2145475" y="3732990"/>
            <a:ext cx="953985" cy="63712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FA09D899-7ECD-9E40-2113-13ACD18D9837}"/>
              </a:ext>
            </a:extLst>
          </p:cNvPr>
          <p:cNvCxnSpPr>
            <a:cxnSpLocks/>
          </p:cNvCxnSpPr>
          <p:nvPr/>
        </p:nvCxnSpPr>
        <p:spPr>
          <a:xfrm flipH="1" flipV="1">
            <a:off x="1356432" y="2764868"/>
            <a:ext cx="1743028" cy="966053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75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>
            <a:cxnSpLocks/>
          </p:cNvCxnSpPr>
          <p:nvPr/>
        </p:nvCxnSpPr>
        <p:spPr>
          <a:xfrm flipH="1" flipV="1">
            <a:off x="2075818" y="2023814"/>
            <a:ext cx="1023642" cy="1707107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DE68DE1D-2E77-E53F-F7C5-106974D55B49}"/>
              </a:ext>
            </a:extLst>
          </p:cNvPr>
          <p:cNvCxnSpPr>
            <a:cxnSpLocks/>
          </p:cNvCxnSpPr>
          <p:nvPr/>
        </p:nvCxnSpPr>
        <p:spPr>
          <a:xfrm>
            <a:off x="3099460" y="3732990"/>
            <a:ext cx="696817" cy="1042692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1279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D09EEA58-E12D-9BA3-3FC6-7C567A487545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7116620" y="3295065"/>
            <a:ext cx="1536533" cy="6751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000" dirty="0">
                <a:solidFill>
                  <a:srgbClr val="C00000"/>
                </a:solidFill>
              </a:rPr>
              <a:t>4h55.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CF09F435-066B-E68C-C7AC-87EBBAC81BDF}"/>
              </a:ext>
            </a:extLst>
          </p:cNvPr>
          <p:cNvCxnSpPr>
            <a:cxnSpLocks/>
          </p:cNvCxnSpPr>
          <p:nvPr/>
        </p:nvCxnSpPr>
        <p:spPr>
          <a:xfrm>
            <a:off x="3099460" y="3732990"/>
            <a:ext cx="696817" cy="1042692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07538256-06A0-22F6-A1C1-0F9F675DFAB1}"/>
              </a:ext>
            </a:extLst>
          </p:cNvPr>
          <p:cNvCxnSpPr>
            <a:cxnSpLocks/>
          </p:cNvCxnSpPr>
          <p:nvPr/>
        </p:nvCxnSpPr>
        <p:spPr>
          <a:xfrm flipH="1" flipV="1">
            <a:off x="2075818" y="2023814"/>
            <a:ext cx="1023642" cy="1707107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974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85156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 flipH="1">
            <a:off x="1892135" y="3730921"/>
            <a:ext cx="1207325" cy="75903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D0D984BB-7599-8180-ED12-D19A7C000D9F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6F4C38E5-8FFB-5B24-E9DF-A7C3FEC853B5}"/>
              </a:ext>
            </a:extLst>
          </p:cNvPr>
          <p:cNvCxnSpPr>
            <a:cxnSpLocks/>
          </p:cNvCxnSpPr>
          <p:nvPr/>
        </p:nvCxnSpPr>
        <p:spPr>
          <a:xfrm flipH="1">
            <a:off x="1892135" y="3730921"/>
            <a:ext cx="1207325" cy="75903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D09EEA58-E12D-9BA3-3FC6-7C567A487545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7156205" y="3330744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000" dirty="0">
                <a:solidFill>
                  <a:srgbClr val="C00000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65238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1788896" cy="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 flipV="1">
            <a:off x="3099460" y="3032166"/>
            <a:ext cx="1227117" cy="698755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</p:spTree>
    <p:extLst>
      <p:ext uri="{BB962C8B-B14F-4D97-AF65-F5344CB8AC3E}">
        <p14:creationId xmlns:p14="http://schemas.microsoft.com/office/powerpoint/2010/main" val="906135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D09EEA58-E12D-9BA3-3FC6-7C567A487545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7156204" y="3330744"/>
            <a:ext cx="1446089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000" dirty="0">
                <a:solidFill>
                  <a:srgbClr val="C00000"/>
                </a:solidFill>
              </a:rPr>
              <a:t>2 h 15.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97802C35-348A-53AA-CCE9-5E728662920D}"/>
              </a:ext>
            </a:extLst>
          </p:cNvPr>
          <p:cNvCxnSpPr>
            <a:cxnSpLocks/>
          </p:cNvCxnSpPr>
          <p:nvPr/>
        </p:nvCxnSpPr>
        <p:spPr>
          <a:xfrm flipV="1">
            <a:off x="3099460" y="3032166"/>
            <a:ext cx="1227117" cy="698755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5830AE27-4B52-D497-9392-45D7EF03B891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1788896" cy="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9902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1762895" cy="1044761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592B12F1-02C9-2418-FEE2-022B51BAC08F}"/>
              </a:ext>
            </a:extLst>
          </p:cNvPr>
          <p:cNvCxnSpPr>
            <a:cxnSpLocks/>
          </p:cNvCxnSpPr>
          <p:nvPr/>
        </p:nvCxnSpPr>
        <p:spPr>
          <a:xfrm flipH="1">
            <a:off x="1659460" y="3730921"/>
            <a:ext cx="1440000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2231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D09EEA58-E12D-9BA3-3FC6-7C567A487545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7156205" y="3330744"/>
            <a:ext cx="1376750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000" dirty="0">
                <a:solidFill>
                  <a:srgbClr val="C00000"/>
                </a:solidFill>
              </a:rPr>
              <a:t>9h 20.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BA740707-84C6-75A8-0920-F4B6964394A8}"/>
              </a:ext>
            </a:extLst>
          </p:cNvPr>
          <p:cNvCxnSpPr>
            <a:cxnSpLocks/>
          </p:cNvCxnSpPr>
          <p:nvPr/>
        </p:nvCxnSpPr>
        <p:spPr>
          <a:xfrm flipH="1">
            <a:off x="1659460" y="3730921"/>
            <a:ext cx="1440000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752AC3EE-A315-0949-B99C-2DA505E76AF3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1762895" cy="1044761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2506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>
            <a:cxnSpLocks/>
          </p:cNvCxnSpPr>
          <p:nvPr/>
        </p:nvCxnSpPr>
        <p:spPr>
          <a:xfrm flipH="1">
            <a:off x="1222089" y="3732990"/>
            <a:ext cx="1877371" cy="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592B12F1-02C9-2418-FEE2-022B51BAC08F}"/>
              </a:ext>
            </a:extLst>
          </p:cNvPr>
          <p:cNvCxnSpPr>
            <a:cxnSpLocks/>
          </p:cNvCxnSpPr>
          <p:nvPr/>
        </p:nvCxnSpPr>
        <p:spPr>
          <a:xfrm flipV="1">
            <a:off x="3099460" y="2612571"/>
            <a:ext cx="744187" cy="112041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6664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D09EEA58-E12D-9BA3-3FC6-7C567A487545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7090914" y="3354390"/>
            <a:ext cx="1667161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000" dirty="0">
                <a:solidFill>
                  <a:srgbClr val="C00000"/>
                </a:solidFill>
              </a:rPr>
              <a:t>1 h 45.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AEC28555-45B0-45CC-B196-51E591FE9AE0}"/>
              </a:ext>
            </a:extLst>
          </p:cNvPr>
          <p:cNvCxnSpPr>
            <a:cxnSpLocks/>
          </p:cNvCxnSpPr>
          <p:nvPr/>
        </p:nvCxnSpPr>
        <p:spPr>
          <a:xfrm flipV="1">
            <a:off x="3099460" y="2612571"/>
            <a:ext cx="744187" cy="112041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8CF1D3E7-E4BB-EC4A-09B8-189105939608}"/>
              </a:ext>
            </a:extLst>
          </p:cNvPr>
          <p:cNvCxnSpPr>
            <a:cxnSpLocks/>
          </p:cNvCxnSpPr>
          <p:nvPr/>
        </p:nvCxnSpPr>
        <p:spPr>
          <a:xfrm flipH="1">
            <a:off x="1222089" y="3732990"/>
            <a:ext cx="1877371" cy="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1817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150</Words>
  <Application>Microsoft Office PowerPoint</Application>
  <PresentationFormat>Affichage à l'écran (4:3)</PresentationFormat>
  <Paragraphs>44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52</cp:revision>
  <dcterms:created xsi:type="dcterms:W3CDTF">2023-02-07T14:55:57Z</dcterms:created>
  <dcterms:modified xsi:type="dcterms:W3CDTF">2025-10-29T07:03:14Z</dcterms:modified>
</cp:coreProperties>
</file>